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6C149-1ECB-4B34-8D08-49675B308FE6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E65C1-AD3A-44D2-A613-5FDDF7D564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59675" cy="1068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rachelvh</dc:creator>
  <cp:lastModifiedBy>rachelvh</cp:lastModifiedBy>
  <cp:revision>1</cp:revision>
  <dcterms:created xsi:type="dcterms:W3CDTF">2010-04-19T02:13:52Z</dcterms:created>
  <dcterms:modified xsi:type="dcterms:W3CDTF">2010-04-19T02:14:54Z</dcterms:modified>
</cp:coreProperties>
</file>